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10080625" cy="11520488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AE0BED-9717-D94F-90A1-BBB37DF3100A}" v="5" dt="2025-02-15T00:23:25.0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704"/>
  </p:normalViewPr>
  <p:slideViewPr>
    <p:cSldViewPr snapToGrid="0">
      <p:cViewPr>
        <p:scale>
          <a:sx n="120" d="100"/>
          <a:sy n="120" d="100"/>
        </p:scale>
        <p:origin x="160" y="-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xiang Qin" userId="aae13c84-182c-495f-a663-394bec1a7713" providerId="ADAL" clId="{470EAD24-CD24-2744-A538-2514219A0574}"/>
    <pc:docChg chg="modSld">
      <pc:chgData name="Yuxiang Qin" userId="aae13c84-182c-495f-a663-394bec1a7713" providerId="ADAL" clId="{470EAD24-CD24-2744-A538-2514219A0574}" dt="2025-02-12T06:08:15.942" v="0"/>
      <pc:docMkLst>
        <pc:docMk/>
      </pc:docMkLst>
      <pc:sldChg chg="setBg">
        <pc:chgData name="Yuxiang Qin" userId="aae13c84-182c-495f-a663-394bec1a7713" providerId="ADAL" clId="{470EAD24-CD24-2744-A538-2514219A0574}" dt="2025-02-12T06:08:15.942" v="0"/>
        <pc:sldMkLst>
          <pc:docMk/>
          <pc:sldMk cId="3802805764" sldId="256"/>
        </pc:sldMkLst>
      </pc:sldChg>
    </pc:docChg>
  </pc:docChgLst>
  <pc:docChgLst>
    <pc:chgData name="Yuxiang Qin" userId="aae13c84-182c-495f-a663-394bec1a7713" providerId="ADAL" clId="{AFAE0BED-9717-D94F-90A1-BBB37DF3100A}"/>
    <pc:docChg chg="undo custSel modSld modMainMaster">
      <pc:chgData name="Yuxiang Qin" userId="aae13c84-182c-495f-a663-394bec1a7713" providerId="ADAL" clId="{AFAE0BED-9717-D94F-90A1-BBB37DF3100A}" dt="2025-02-15T00:24:15.197" v="84" actId="1076"/>
      <pc:docMkLst>
        <pc:docMk/>
      </pc:docMkLst>
      <pc:sldChg chg="addSp modSp mod">
        <pc:chgData name="Yuxiang Qin" userId="aae13c84-182c-495f-a663-394bec1a7713" providerId="ADAL" clId="{AFAE0BED-9717-D94F-90A1-BBB37DF3100A}" dt="2025-02-15T00:24:15.197" v="84" actId="1076"/>
        <pc:sldMkLst>
          <pc:docMk/>
          <pc:sldMk cId="3802805764" sldId="256"/>
        </pc:sldMkLst>
        <pc:spChg chg="add mod">
          <ac:chgData name="Yuxiang Qin" userId="aae13c84-182c-495f-a663-394bec1a7713" providerId="ADAL" clId="{AFAE0BED-9717-D94F-90A1-BBB37DF3100A}" dt="2025-02-15T00:24:03.341" v="81" actId="1076"/>
          <ac:spMkLst>
            <pc:docMk/>
            <pc:sldMk cId="3802805764" sldId="256"/>
            <ac:spMk id="5" creationId="{535DE51E-C986-7203-6A56-3EFE7A5FBE9E}"/>
          </ac:spMkLst>
        </pc:spChg>
        <pc:spChg chg="add mod">
          <ac:chgData name="Yuxiang Qin" userId="aae13c84-182c-495f-a663-394bec1a7713" providerId="ADAL" clId="{AFAE0BED-9717-D94F-90A1-BBB37DF3100A}" dt="2025-02-15T00:23:43.104" v="77" actId="1076"/>
          <ac:spMkLst>
            <pc:docMk/>
            <pc:sldMk cId="3802805764" sldId="256"/>
            <ac:spMk id="7" creationId="{928F2126-5BE4-6B3D-73DE-1DC73D9E2E99}"/>
          </ac:spMkLst>
        </pc:spChg>
        <pc:spChg chg="mod">
          <ac:chgData name="Yuxiang Qin" userId="aae13c84-182c-495f-a663-394bec1a7713" providerId="ADAL" clId="{AFAE0BED-9717-D94F-90A1-BBB37DF3100A}" dt="2025-02-15T00:20:52.558" v="16" actId="1076"/>
          <ac:spMkLst>
            <pc:docMk/>
            <pc:sldMk cId="3802805764" sldId="256"/>
            <ac:spMk id="9" creationId="{C06ACE5D-8887-F45B-434A-C0D935099B1A}"/>
          </ac:spMkLst>
        </pc:spChg>
        <pc:grpChg chg="add">
          <ac:chgData name="Yuxiang Qin" userId="aae13c84-182c-495f-a663-394bec1a7713" providerId="ADAL" clId="{AFAE0BED-9717-D94F-90A1-BBB37DF3100A}" dt="2025-02-15T00:24:08.157" v="82" actId="164"/>
          <ac:grpSpMkLst>
            <pc:docMk/>
            <pc:sldMk cId="3802805764" sldId="256"/>
            <ac:grpSpMk id="10" creationId="{EB79D251-831E-E5F6-9E3D-E9B166BA0F77}"/>
          </ac:grpSpMkLst>
        </pc:grpChg>
        <pc:picChg chg="add mod modCrop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3" creationId="{3D7F4CA6-7443-E8F0-A2C7-79D3485AEB52}"/>
          </ac:picMkLst>
        </pc:picChg>
        <pc:picChg chg="add mod modCrop">
          <ac:chgData name="Yuxiang Qin" userId="aae13c84-182c-495f-a663-394bec1a7713" providerId="ADAL" clId="{AFAE0BED-9717-D94F-90A1-BBB37DF3100A}" dt="2025-02-15T00:24:15.197" v="84" actId="1076"/>
          <ac:picMkLst>
            <pc:docMk/>
            <pc:sldMk cId="3802805764" sldId="256"/>
            <ac:picMk id="4" creationId="{BCAFB01E-341E-3101-5FFB-FD7C7187A8FA}"/>
          </ac:picMkLst>
        </pc:picChg>
        <pc:picChg chg="mod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6" creationId="{7D41B29B-BC8A-8F26-FB7F-5BBFE2C1A02E}"/>
          </ac:picMkLst>
        </pc:picChg>
        <pc:picChg chg="mod">
          <ac:chgData name="Yuxiang Qin" userId="aae13c84-182c-495f-a663-394bec1a7713" providerId="ADAL" clId="{AFAE0BED-9717-D94F-90A1-BBB37DF3100A}" dt="2025-02-15T00:21:06.357" v="19" actId="1076"/>
          <ac:picMkLst>
            <pc:docMk/>
            <pc:sldMk cId="3802805764" sldId="256"/>
            <ac:picMk id="8" creationId="{7E50557F-CEAE-ADE2-8F44-D5EF6F4E3D2B}"/>
          </ac:picMkLst>
        </pc:picChg>
        <pc:picChg chg="mod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1026" creationId="{DFEF483A-EAD1-8E2E-900B-604DB29CCB55}"/>
          </ac:picMkLst>
        </pc:picChg>
      </pc:sldChg>
      <pc:sldMasterChg chg="modSp modSldLayout">
        <pc:chgData name="Yuxiang Qin" userId="aae13c84-182c-495f-a663-394bec1a7713" providerId="ADAL" clId="{AFAE0BED-9717-D94F-90A1-BBB37DF3100A}" dt="2025-02-15T00:13:50.952" v="9"/>
        <pc:sldMasterMkLst>
          <pc:docMk/>
          <pc:sldMasterMk cId="2755085284" sldId="2147483684"/>
        </pc:sldMasterMkLst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2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3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4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5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6" creationId="{00000000-0000-0000-0000-000000000000}"/>
          </ac:spMkLst>
        </pc:sp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800435408" sldId="2147483685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800435408" sldId="2147483685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800435408" sldId="2147483685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440558185" sldId="2147483687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440558185" sldId="2147483687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440558185" sldId="2147483687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92708010" sldId="2147483688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92708010" sldId="2147483688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92708010" sldId="2147483688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46898693" sldId="2147483689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4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5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6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924506200" sldId="2147483692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924506200" sldId="2147483692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924506200" sldId="2147483692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924506200" sldId="2147483692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957972359" sldId="2147483693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957972359" sldId="2147483693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957972359" sldId="2147483693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957972359" sldId="2147483693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602344785" sldId="2147483695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602344785" sldId="2147483695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602344785" sldId="2147483695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1885414"/>
            <a:ext cx="8568531" cy="401083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078" y="6050924"/>
            <a:ext cx="7560469" cy="2781450"/>
          </a:xfrm>
        </p:spPr>
        <p:txBody>
          <a:bodyPr/>
          <a:lstStyle>
            <a:lvl1pPr marL="0" indent="0" algn="ctr">
              <a:buNone/>
              <a:defRPr sz="2646"/>
            </a:lvl1pPr>
            <a:lvl2pPr marL="504017" indent="0" algn="ctr">
              <a:buNone/>
              <a:defRPr sz="2205"/>
            </a:lvl2pPr>
            <a:lvl3pPr marL="1008035" indent="0" algn="ctr">
              <a:buNone/>
              <a:defRPr sz="1984"/>
            </a:lvl3pPr>
            <a:lvl4pPr marL="1512052" indent="0" algn="ctr">
              <a:buNone/>
              <a:defRPr sz="1764"/>
            </a:lvl4pPr>
            <a:lvl5pPr marL="2016069" indent="0" algn="ctr">
              <a:buNone/>
              <a:defRPr sz="1764"/>
            </a:lvl5pPr>
            <a:lvl6pPr marL="2520086" indent="0" algn="ctr">
              <a:buNone/>
              <a:defRPr sz="1764"/>
            </a:lvl6pPr>
            <a:lvl7pPr marL="3024104" indent="0" algn="ctr">
              <a:buNone/>
              <a:defRPr sz="1764"/>
            </a:lvl7pPr>
            <a:lvl8pPr marL="3528121" indent="0" algn="ctr">
              <a:buNone/>
              <a:defRPr sz="1764"/>
            </a:lvl8pPr>
            <a:lvl9pPr marL="4032138" indent="0" algn="ctr">
              <a:buNone/>
              <a:defRPr sz="1764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39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83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3948" y="613359"/>
            <a:ext cx="2173635" cy="976308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3044" y="613359"/>
            <a:ext cx="6394896" cy="976308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09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19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2872125"/>
            <a:ext cx="8694539" cy="4792202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7709663"/>
            <a:ext cx="8694539" cy="2520106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1pPr>
            <a:lvl2pPr marL="504017" indent="0">
              <a:buNone/>
              <a:defRPr sz="2205">
                <a:solidFill>
                  <a:schemeClr val="tx1">
                    <a:tint val="82000"/>
                  </a:schemeClr>
                </a:solidFill>
              </a:defRPr>
            </a:lvl2pPr>
            <a:lvl3pPr marL="1008035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3pPr>
            <a:lvl4pPr marL="1512052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4pPr>
            <a:lvl5pPr marL="2016069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5pPr>
            <a:lvl6pPr marL="2520086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6pPr>
            <a:lvl7pPr marL="3024104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7pPr>
            <a:lvl8pPr marL="3528121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8pPr>
            <a:lvl9pPr marL="4032138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16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3043" y="3066796"/>
            <a:ext cx="4284266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3316" y="3066796"/>
            <a:ext cx="4284266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6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613362"/>
            <a:ext cx="8694539" cy="222676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357" y="2824120"/>
            <a:ext cx="4264576" cy="1384058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57" y="4208178"/>
            <a:ext cx="4264576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7" y="2824120"/>
            <a:ext cx="4285579" cy="1384058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7" y="4208178"/>
            <a:ext cx="4285579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0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57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30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768032"/>
            <a:ext cx="3251264" cy="2688114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579" y="1658740"/>
            <a:ext cx="5103316" cy="8187013"/>
          </a:xfrm>
        </p:spPr>
        <p:txBody>
          <a:bodyPr/>
          <a:lstStyle>
            <a:lvl1pPr>
              <a:defRPr sz="3528"/>
            </a:lvl1pPr>
            <a:lvl2pPr>
              <a:defRPr sz="3087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3456146"/>
            <a:ext cx="3251264" cy="6402939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0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768032"/>
            <a:ext cx="3251264" cy="2688114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85579" y="1658740"/>
            <a:ext cx="5103316" cy="8187013"/>
          </a:xfrm>
        </p:spPr>
        <p:txBody>
          <a:bodyPr anchor="t"/>
          <a:lstStyle>
            <a:lvl1pPr marL="0" indent="0">
              <a:buNone/>
              <a:defRPr sz="3528"/>
            </a:lvl1pPr>
            <a:lvl2pPr marL="504017" indent="0">
              <a:buNone/>
              <a:defRPr sz="3087"/>
            </a:lvl2pPr>
            <a:lvl3pPr marL="1008035" indent="0">
              <a:buNone/>
              <a:defRPr sz="2646"/>
            </a:lvl3pPr>
            <a:lvl4pPr marL="1512052" indent="0">
              <a:buNone/>
              <a:defRPr sz="2205"/>
            </a:lvl4pPr>
            <a:lvl5pPr marL="2016069" indent="0">
              <a:buNone/>
              <a:defRPr sz="2205"/>
            </a:lvl5pPr>
            <a:lvl6pPr marL="2520086" indent="0">
              <a:buNone/>
              <a:defRPr sz="2205"/>
            </a:lvl6pPr>
            <a:lvl7pPr marL="3024104" indent="0">
              <a:buNone/>
              <a:defRPr sz="2205"/>
            </a:lvl7pPr>
            <a:lvl8pPr marL="3528121" indent="0">
              <a:buNone/>
              <a:defRPr sz="2205"/>
            </a:lvl8pPr>
            <a:lvl9pPr marL="4032138" indent="0">
              <a:buNone/>
              <a:defRPr sz="220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3456146"/>
            <a:ext cx="3251264" cy="6402939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83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3043" y="613362"/>
            <a:ext cx="8694539" cy="2226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043" y="3066796"/>
            <a:ext cx="8694539" cy="7309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043" y="10677788"/>
            <a:ext cx="226814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207" y="10677788"/>
            <a:ext cx="340221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9441" y="10677788"/>
            <a:ext cx="226814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5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008035" rtl="0" eaLnBrk="1" latinLnBrk="0" hangingPunct="1">
        <a:lnSpc>
          <a:spcPct val="90000"/>
        </a:lnSpc>
        <a:spcBef>
          <a:spcPct val="0"/>
        </a:spcBef>
        <a:buNone/>
        <a:defRPr sz="48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9" indent="-252009" algn="l" defTabSz="1008035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7" kern="1200">
          <a:solidFill>
            <a:schemeClr val="tx1"/>
          </a:solidFill>
          <a:latin typeface="+mn-lt"/>
          <a:ea typeface="+mn-ea"/>
          <a:cs typeface="+mn-cs"/>
        </a:defRPr>
      </a:lvl1pPr>
      <a:lvl2pPr marL="756026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406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8078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2095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6112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8013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4147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4017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8035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2052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6069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20086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4104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8121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2138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FEF483A-EAD1-8E2E-900B-604DB29CC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014" r="1284" b="1818"/>
          <a:stretch/>
        </p:blipFill>
        <p:spPr bwMode="auto">
          <a:xfrm>
            <a:off x="1" y="794"/>
            <a:ext cx="5590458" cy="217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ollage of images of a galaxy&#10;&#10;AI-generated content may be incorrect.">
            <a:extLst>
              <a:ext uri="{FF2B5EF4-FFF2-40B4-BE49-F238E27FC236}">
                <a16:creationId xmlns:a16="http://schemas.microsoft.com/office/drawing/2014/main" id="{7D41B29B-BC8A-8F26-FB7F-5BBFE2C1A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260585"/>
            <a:ext cx="5590458" cy="2236182"/>
          </a:xfrm>
          <a:prstGeom prst="rect">
            <a:avLst/>
          </a:prstGeom>
        </p:spPr>
      </p:pic>
      <p:pic>
        <p:nvPicPr>
          <p:cNvPr id="8" name="Picture 7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7E50557F-CEAE-ADE2-8F44-D5EF6F4E3D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0670" b="14002"/>
          <a:stretch/>
        </p:blipFill>
        <p:spPr>
          <a:xfrm>
            <a:off x="6810963" y="8516732"/>
            <a:ext cx="3269662" cy="30037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6ACE5D-8887-F45B-434A-C0D935099B1A}"/>
              </a:ext>
            </a:extLst>
          </p:cNvPr>
          <p:cNvSpPr txBox="1"/>
          <p:nvPr/>
        </p:nvSpPr>
        <p:spPr>
          <a:xfrm>
            <a:off x="6902824" y="2256749"/>
            <a:ext cx="2462738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40" dirty="0"/>
              <a:t>add more figures from invited speakers </a:t>
            </a:r>
          </a:p>
        </p:txBody>
      </p:sp>
      <p:pic>
        <p:nvPicPr>
          <p:cNvPr id="3" name="Picture 2" descr="A colorful background with a graph&#10;&#10;AI-generated content may be incorrect.">
            <a:extLst>
              <a:ext uri="{FF2B5EF4-FFF2-40B4-BE49-F238E27FC236}">
                <a16:creationId xmlns:a16="http://schemas.microsoft.com/office/drawing/2014/main" id="{3D7F4CA6-7443-E8F0-A2C7-79D3485A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115" t="2977" r="32733" b="52932"/>
          <a:stretch/>
        </p:blipFill>
        <p:spPr>
          <a:xfrm>
            <a:off x="-19231" y="4579641"/>
            <a:ext cx="5609690" cy="134632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B79D251-831E-E5F6-9E3D-E9B166BA0F77}"/>
              </a:ext>
            </a:extLst>
          </p:cNvPr>
          <p:cNvGrpSpPr/>
          <p:nvPr/>
        </p:nvGrpSpPr>
        <p:grpSpPr>
          <a:xfrm>
            <a:off x="-3223" y="6008841"/>
            <a:ext cx="5593682" cy="1313172"/>
            <a:chOff x="-3223" y="6008841"/>
            <a:chExt cx="5593682" cy="131317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CAFB01E-341E-3101-5FFB-FD7C7187A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5978" t="2721" r="7106" b="84903"/>
            <a:stretch/>
          </p:blipFill>
          <p:spPr>
            <a:xfrm>
              <a:off x="-3223" y="6008841"/>
              <a:ext cx="5593682" cy="131317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5DE51E-C986-7203-6A56-3EFE7A5FBE9E}"/>
                </a:ext>
              </a:extLst>
            </p:cNvPr>
            <p:cNvSpPr txBox="1"/>
            <p:nvPr/>
          </p:nvSpPr>
          <p:spPr>
            <a:xfrm>
              <a:off x="731520" y="6184054"/>
              <a:ext cx="11565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GAN sample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F2126-5BE4-6B3D-73DE-1DC73D9E2E99}"/>
                </a:ext>
              </a:extLst>
            </p:cNvPr>
            <p:cNvSpPr txBox="1"/>
            <p:nvPr/>
          </p:nvSpPr>
          <p:spPr>
            <a:xfrm>
              <a:off x="3521996" y="6184054"/>
              <a:ext cx="16401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Simulation sample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280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</TotalTime>
  <Words>10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Yuxiang Qin</dc:creator>
  <cp:lastModifiedBy>Yuxiang Qin</cp:lastModifiedBy>
  <cp:revision>5</cp:revision>
  <dcterms:created xsi:type="dcterms:W3CDTF">2025-02-12T05:42:26Z</dcterms:created>
  <dcterms:modified xsi:type="dcterms:W3CDTF">2025-02-15T00:24:19Z</dcterms:modified>
</cp:coreProperties>
</file>

<file path=docProps/thumbnail.jpeg>
</file>